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68559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Ilyes DRIDI - Portfolio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Étudiant BTS CIEL (Cybersécurité, Informatique et Réseaux, Électronique). Déterminé, sérieux et proactif.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Formation Académique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324635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37915" y="305038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03859" y="2962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2024/26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03859" y="345805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BTS CIEL (Aurlom BTS +)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45704" y="48428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37664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37915" y="46468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03859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2022/2024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03859" y="505456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Double licence mathématiques et informatique (Paris 13)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45704" y="643937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37664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37915" y="624339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03859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2022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03859" y="665106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Baccalauréat général (Lycée Saint-Rosaire)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97501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Expériences Professionnelles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32349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07/2024 - 08/2024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 - ENGINEER (Technicien niveau 1) SCC France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32743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05/2024 - 06/2024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informatique, Mairie de Villiers-le-Bel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Expériences Polyvalentes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2139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760708"/>
            <a:ext cx="32970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06/2023 - 08/2023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5624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Carl's JR : Préparation des commandes, service à la clientèle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357217"/>
            <a:ext cx="32706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05/2022 - 06/2023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Quick : Employé polyvalent, service à la clientèle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21242"/>
            <a:ext cx="93761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Compétences Linguistiques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284232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Anglais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61749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B2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5284232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Espagnol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61749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A2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5284232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61219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Français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617494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Langue maternelle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2489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Logiciels Maîtrisés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MYSQL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Langage C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HTML/CSS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86727"/>
            <a:ext cx="71730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Autres Compétences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189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7769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71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Linux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8058" y="37189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278308" y="37769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55893" y="371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VirtualBox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243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101959" y="5035153"/>
            <a:ext cx="33533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Cisco Packet Tracer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447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Certifications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109" y="4027527"/>
            <a:ext cx="6412587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8107" y="466332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22012" y="4266843"/>
            <a:ext cx="23851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Cybersécurité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22012" y="4762381"/>
            <a:ext cx="23851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SecNumacadémie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2025-03-10T13:24:48Z</dcterms:created>
  <dcterms:modified xsi:type="dcterms:W3CDTF">2025-03-10T13:24:48Z</dcterms:modified>
</cp:coreProperties>
</file>